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265" r:id="rId8"/>
    <p:sldId id="266" r:id="rId9"/>
    <p:sldId id="30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94" r:id="rId28"/>
    <p:sldId id="304" r:id="rId29"/>
    <p:sldId id="287" r:id="rId30"/>
    <p:sldId id="288" r:id="rId31"/>
    <p:sldId id="289" r:id="rId32"/>
    <p:sldId id="290" r:id="rId33"/>
    <p:sldId id="301" r:id="rId34"/>
    <p:sldId id="291" r:id="rId35"/>
    <p:sldId id="292" r:id="rId36"/>
    <p:sldId id="293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9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3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8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1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2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0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6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566-5B6E-4FF7-9856-3E6CF045AF0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EE2B-BCB4-4E85-B625-65E25637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918648" cy="50405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преподавателя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2610" y="620688"/>
            <a:ext cx="6641877" cy="64087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Горохова Любовь Сергеевна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18 января 1984 года;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высшее, ФГБОУ ВО «Арктический государственный агротехнологический университет»,  Технология производства и переработки сельскохозяйственной продукции, 2020 год;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 переподготовка: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 «Московский государственный университет пищевых производств» «Педагог среднего профессионального образования. Теория и практика реализации ФГОС СПО»,  252ч., 05.05.2021г.;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«Уральский институт повышения квалификации и переподготовки» «Педагог- психолог с дополнительной специализацией в области специального дефектологического образования»,  710ч., 21.04.2022г.;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«Гуманитарно- технический университет», «Теория и методика преподавания биологии и химии в общеобразовательной организации в соответствии с ФГОС ООО и ФГОС СОО», 600ч., 29.06.2022г.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года;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данном ОУ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года;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преподаватель, ГБПОУ РС(Я)  «Якутский сельскохозяйственный техникум»,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СЗД;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работа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депутат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наслежного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депутатов с.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Тумул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Кангаласского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района; донор крови и его компонентов; состою в реестре доноров костного мозга; председатель родительского комитета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СОШ; активный участник самодеятельности;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Грамота МКУ «Управление социальной политики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Мегино-Кангаласского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улуса», 2023г.; Благодарственное письмо ФГБУ  «Федеральный институт оценки качества образования», 2022г.;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678096, Республика Саха (Якутия),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Кангаласский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Тумул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Заречная, д.2;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моб.тел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8(914) 277-21-00; е-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LubovGorohova84@yandex.ru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3" y="1268760"/>
            <a:ext cx="210555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3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400" b="1" dirty="0" smtClean="0"/>
              <a:t>)</a:t>
            </a:r>
            <a:br>
              <a:rPr lang="ru-RU" sz="1400" b="1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ПОО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060848"/>
            <a:ext cx="5400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Иван, студент группы 2ЭЛМ9, по теме: Социальный проект книга памяти студентов и работников ГБПОУ РС(Я) «Якутский СХТ» «Я помню! Я горжусь!», 2 место,  17 ноября 2022г.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kynet\Pictures\ControlCenter4\Scan\CCI_00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880320" cy="4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060848"/>
            <a:ext cx="505090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курса группы «1Аппаратчик- оператор9» по теме: «Сравнительный анализ экологического состояния социальных объектов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с.Тюнгюлю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Кангаласского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РС(Я)», диплом 3 степени, 8 ноября 2023г.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90363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800" dirty="0">
                <a:solidFill>
                  <a:prstClr val="black"/>
                </a:solidFill>
              </a:rPr>
              <a:t>)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/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/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</a:t>
            </a:r>
            <a:br>
              <a:rPr lang="ru-RU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(руководитель Горохова Любовь Сергеевна):</a:t>
            </a:r>
            <a:r>
              <a:rPr lang="ru-RU" sz="1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988840"/>
            <a:ext cx="440283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Иван, студент 2 курса группы 2ЭЛМ9, сертификат участника, 1-2 декабря 2022 года.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курса группы «1Аппаратчик- оператор9», сертификат участника, декабрь 2023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kynet\Pictures\ControlCenter4\Scan\CCI_00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1843" y="1486388"/>
            <a:ext cx="2059592" cy="29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ynet\Pictures\ControlCenter4\Scan\CCI_00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8316" y="3702468"/>
            <a:ext cx="2136951" cy="30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200" b="1" dirty="0" smtClean="0">
                <a:solidFill>
                  <a:prstClr val="black"/>
                </a:solidFill>
              </a:rPr>
              <a:t>)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prstClr val="black"/>
                </a:solidFill>
              </a:rPr>
              <a:t/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</a:t>
            </a:r>
            <a:b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Горохова Любовь Сергеевна)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00808"/>
            <a:ext cx="454684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 Петр, студент 1 курса группы «1МастерЭЛМ9», дистанционная интернет- олимпиада среди студентов СПО РС(Я), сертификат участника, 29-30 марта 2023 года.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kynet\Pictures\ControlCenter4\Scan\CCI_00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6" y="1772816"/>
            <a:ext cx="31992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100" b="1" dirty="0">
                <a:solidFill>
                  <a:prstClr val="black"/>
                </a:solidFill>
              </a:rPr>
              <a:t>)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</a:t>
            </a:r>
            <a:b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(руководитель Горохова Любовь Сергеевна)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33010"/>
            <a:ext cx="4330824" cy="48923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 Петр, студент 1 курса группы «1МастерЭЛМ9», сертификат участника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Межрегиональной олимпиады в сфере СПО для студентов ПОО по дисциплине «Органическая химия»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«2МТОР9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сертификат участника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Межрегиональной олимпиады в сфере СПО для студентов ПОО по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«Экологические основы природопользования»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kynet\Desktop\аттестация 2024\IMG-20230322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010"/>
            <a:ext cx="3456384" cy="2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kynet\Desktop\аттестация 2024\IMG-20230322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25891"/>
            <a:ext cx="2952328" cy="20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200" b="1" dirty="0">
                <a:solidFill>
                  <a:prstClr val="black"/>
                </a:solidFill>
              </a:rPr>
              <a:t>)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всероссийском уровне </a:t>
            </a:r>
            <a:b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Горохова Любовь Сергеевна)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88840"/>
            <a:ext cx="4546848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 Петр, студент 1 курса группы «1МастерЭЛМ9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Всероссийская олимпиада по экологии, диплом 2 степени, 22.04.2023</a:t>
            </a:r>
            <a:endParaRPr lang="ru-RU" dirty="0"/>
          </a:p>
        </p:txBody>
      </p:sp>
      <p:pic>
        <p:nvPicPr>
          <p:cNvPr id="6146" name="Picture 2" descr="C:\Users\Skynet\Pictures\ControlCenter4\Scan\CCI_00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01434"/>
            <a:ext cx="2592288" cy="36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050" b="1" dirty="0">
                <a:solidFill>
                  <a:prstClr val="black"/>
                </a:solidFill>
              </a:rPr>
              <a:t>)</a:t>
            </a:r>
            <a:br>
              <a:rPr lang="ru-RU" sz="1050" b="1" dirty="0">
                <a:solidFill>
                  <a:prstClr val="black"/>
                </a:solidFill>
              </a:rPr>
            </a:br>
            <a:r>
              <a:rPr lang="ru-RU" sz="1050" b="1" dirty="0" smtClean="0">
                <a:solidFill>
                  <a:prstClr val="black"/>
                </a:solidFill>
              </a:rPr>
              <a:t/>
            </a:r>
            <a:br>
              <a:rPr lang="ru-RU" sz="1050" b="1" dirty="0" smtClean="0">
                <a:solidFill>
                  <a:prstClr val="black"/>
                </a:solidFill>
              </a:rPr>
            </a:br>
            <a:r>
              <a:rPr lang="ru-RU" sz="1050" dirty="0">
                <a:solidFill>
                  <a:prstClr val="black"/>
                </a:solidFill>
              </a:rPr>
              <a:t/>
            </a:r>
            <a:br>
              <a:rPr lang="ru-RU" sz="1050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уровне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Горохова Любовь Сергеевна)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564904"/>
            <a:ext cx="4834880" cy="356125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курса группы «1Аппаратчик- оператор9», Всероссийская олимпиада  «Карта Мира», лауреат 1 степени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kynet\Pictures\ControlCenter4\Scan\CCI_00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36743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международном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Горохова Любовь Сергеевна)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курса группы «1аппаратчик- оператор9»,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олимпиада по биологии «Эволюционные изменения», диплом 2 степени</a:t>
            </a:r>
            <a:endParaRPr lang="ru-RU" dirty="0"/>
          </a:p>
        </p:txBody>
      </p:sp>
      <p:pic>
        <p:nvPicPr>
          <p:cNvPr id="8194" name="Picture 2" descr="C:\Users\Skynet\Pictures\ControlCenter4\Scan\CCI_00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6" y="1412776"/>
            <a:ext cx="333228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остижения группы 1МТОР11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 группы-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Горохова Любовь Сергеевна)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2027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Первенстве по русским шашкам  среди учебных групп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ГБПОУ РС(Я) ЯСХТ, 12 октября 2022г.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кокурсе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«Лучшая новогодняя поделка- символ 2023 года», декабрь 2022 г.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конкурсе «Лучшая новогодняя стенгазета», декабрь 2022 г.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конкурсе «Лучшее новогоднее представление», декабрь 2022 г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деловой игре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студентов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ГБПОУ РС(Я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ЯСХТ, 05.04.2023г, 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соревнованиях «Веселые старты» среди студентов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ГБПОУ РС(Я) ЯСХТ, 12 апреля 2023г.</a:t>
            </a:r>
          </a:p>
          <a:p>
            <a:pPr>
              <a:buFontTx/>
              <a:buChar char="-"/>
            </a:pPr>
            <a:endParaRPr lang="ru-RU" sz="1400" dirty="0"/>
          </a:p>
        </p:txBody>
      </p:sp>
      <p:pic>
        <p:nvPicPr>
          <p:cNvPr id="9218" name="Picture 2" descr="C:\Users\Skynet\Pictures\ControlCenter4\Scan\CCI_00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3" y="3573016"/>
            <a:ext cx="1304272" cy="18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kynet\Pictures\ControlCenter4\Scan\CCI_00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1296144" cy="18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kynet\Pictures\ControlCenter4\Scan\CCI_000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38" y="3559030"/>
            <a:ext cx="1296144" cy="18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kynet\Pictures\ControlCenter4\Scan\CCI_000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0972"/>
            <a:ext cx="1318981" cy="18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kynet\Pictures\ControlCenter4\Scan\CCI_000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1322999" cy="1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kynet\Pictures\ControlCenter4\Scan\CCI_0001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77990"/>
            <a:ext cx="1296144" cy="18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новых образовательных технологий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Заполнение и ведение журнала в системе «Сетевой город»;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электронно- библиотечной системы (ЭБС) «Лань»;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 коммуникационные технологии: Графический редактор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Word,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PowerPoint,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Microsoft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Excel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мильтимедийный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проектор, компьютер;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edy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урок 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interneturok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Библиотека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школьной программе.</a:t>
            </a:r>
          </a:p>
          <a:p>
            <a:pPr algn="just"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yaklass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тренажеры. </a:t>
            </a:r>
          </a:p>
          <a:p>
            <a:pPr algn="just"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онлайн-платформа;</a:t>
            </a:r>
          </a:p>
          <a:p>
            <a:pPr algn="just"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Мультиурок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multiurok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онлайн- площадка;</a:t>
            </a:r>
          </a:p>
          <a:p>
            <a:pPr algn="just"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цифровая образовательная среда для учителей , родителей и учеников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825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повышения квалификации по профилю педагогической деятельности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573479"/>
              </p:ext>
            </p:extLst>
          </p:nvPr>
        </p:nvGraphicFramePr>
        <p:xfrm>
          <a:off x="323528" y="1340768"/>
          <a:ext cx="8496944" cy="461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719"/>
                <a:gridCol w="2420585"/>
                <a:gridCol w="936104"/>
                <a:gridCol w="1152128"/>
                <a:gridCol w="1584176"/>
                <a:gridCol w="208823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Проблематика курса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выдачи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полученного документа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5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воспитательной работы в образовательных организациях системы среднего профессионального образования»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октября 2022г.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о повышении квалификации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«Всероссийский детский центр «Смена»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64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«Навигаторы детства: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новая философия воспитания»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августа 2023г.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о краткосрочном повышении квалификации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АОУ РС(Я) ДПО «Институт развития  образования и повышения квалификации имени С.Н. Донского-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«Оказание первой помощи в образовательной организации»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марта 2024г.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о повышении квалификации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«Образовательный центр «ИТ- перемена»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71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«Обучение детей с ограниченными возможностями здоровья (ОВЗ) в условиях реализации ФГОС»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марта 2024г.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о повышении квалификации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«Образовательный центр «ИТ- перемена»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61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информационно- коммуникационных технологий в процессе реализации ФГОС»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марта 2024г.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о повышении квалификации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«Образовательный центр «ИТ- перемена»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8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Skynet\Desktop\аттестация 2024\Свидетельство проекта infourok.ru №БГ42231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2830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kynet\Pictures\ControlCenter4\Scan\CCI_00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14" y="2294302"/>
            <a:ext cx="29961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kynet\Pictures\ControlCenter4\Scan\CCI_00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9484"/>
            <a:ext cx="3123885" cy="44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по программно- методическому сопровождению образовательного процесса в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методический комплекс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рабочие программы</a:t>
            </a:r>
          </a:p>
          <a:p>
            <a:pPr marL="0" indent="0" algn="just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19.01.10 «Мастер производства молочной продукции»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 04.01 Технология производства различных видов сыров, МДК 05.01 Метод обеспечения работы производственной смены.</a:t>
            </a:r>
          </a:p>
          <a:p>
            <a:pPr marL="0" indent="0" algn="just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35.01.14 «Мастер по техническому обслуживанию и ремонту машинно- тракторного парка»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ОДБ.06 Химия,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ОДБ.01 Биология</a:t>
            </a:r>
          </a:p>
          <a:p>
            <a:pPr marL="0" indent="0" algn="just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35.01.15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по ремонту и обслуживанию электрооборудования в сельском хозяйстве»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ЭК.02 Экология, ЭК.05 Электрохимия неорганических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</a:t>
            </a:r>
          </a:p>
          <a:p>
            <a:pPr marL="0" indent="0" algn="just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19.01.19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«Аппаратчик- оператор производства продуктов питания животного происхождения»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09 Химия, ООД.10 Биология, ООД.11 Экология.</a:t>
            </a:r>
          </a:p>
          <a:p>
            <a:pPr marL="0" indent="0" algn="just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35.01.27 «Мастер сельскохозяйственного производства»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ОП.07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микробиологии, санитарии и гигиены.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по программно- методическому сопровождению образовательного процесса в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самостоятельной работы по учебным дисциплинам ОДБ.01 Биология,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ООД.10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планы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ПОО: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открытого урока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ООД.11 Экология по теме «Среды обитания» в группе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19.01.19 «Аппаратчик- оператор производства продуктов питания животного происхождения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 курс, 15.03.2024 год.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открытого мероприятия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учителя, 06.10.2023,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праздничной программы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учеников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с учебным заведением, 22.10.2023, ознакомление с группой Аппаратчик- оператор;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в студенты,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28.10.2023, ведущий праздничной программы;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групп МТОР, 6-10 февраля 2023 года, организатор.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уровне: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на сайте </a:t>
            </a:r>
            <a:r>
              <a:rPr lang="en-US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multiurok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разработку на тему: «КТП ОП.07 Основы микробиологии, санитарии и гигиены»;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multiurok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методическую разработку на тему: «КТП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36 часов»;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multiurok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методическую разработку на тему: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«Вирусные и бактериальные заболевания»;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на тему: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«Презентация по биологии Вирусные и бактериальные заболевания»;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разработку на тему: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«Календарно- тематический план по биологии 36 ч.»;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на сайте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разработку на тему: «Календарно- тематический план по биологии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ч.»;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на сайте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разработку на тему: «Календарно- тематический план по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72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.»;</a:t>
            </a:r>
          </a:p>
          <a:p>
            <a:pPr lvl="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на сайте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разработку на тему: «Календарно- тематический план по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72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ч.»;</a:t>
            </a:r>
          </a:p>
          <a:p>
            <a:pPr lvl="0">
              <a:buFontTx/>
              <a:buChar char="-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endParaRPr lang="ru-RU" sz="20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24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2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и продуктивность методической деятельности преподавателя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29089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ПОО: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руководителем предметно- цикловой комиссии общеобразовательных предметов;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участие в качестве жюри во внеклассном мероприятии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Уоланнар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аагыылара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преуроченном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Дню родного языка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письменностии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16.02.2024г;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НИР  обучающихся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 №6 от 2 февраля 2022г. «Об утверждении руководителей и темы квалификационных работ»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Экспертов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экзамена, свидетельство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№ 500114413.</a:t>
            </a:r>
          </a:p>
          <a:p>
            <a:pPr algn="just">
              <a:buFontTx/>
              <a:buChar char="-"/>
            </a:pPr>
            <a:endParaRPr lang="ru-RU" sz="1800" dirty="0" smtClean="0"/>
          </a:p>
          <a:p>
            <a:pPr algn="just">
              <a:buFontTx/>
              <a:buChar char="-"/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7190" y="4301260"/>
            <a:ext cx="18216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преподавателем конференций, выставок, конкурсов профессионального мастерства, иных конкурсов и аналогичных мероприятий (в области преподаваемого учебного предмета, курса, дисциплины (модуля)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00200"/>
            <a:ext cx="5472608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ПОО: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Кобяков Петр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олимпиада по химии среди студентов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ГБПОУ РС(Я) Якутский СХТ, 2 курс, победитель, 23.04.2024г.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уровне: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 Петр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Всероссийская олимпиада по химии для студентов СПО и ВУЗов, диплом 2 степени, 24.04.2024г.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ynet\Pictures\ControlCenter4\Scan\CCI_00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92603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мастерства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ПОО: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конференция педагогических работников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Тюнгюлюнского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ГБПОУ РС(Я) «Якутский СХТ» «Методика и практика СПО в современных условиях», посвященная Году педагога и наставника в России, по теме «Кейс- технология как эффективный метод формирования ключевых компетенций учащихся на уроках географии», грамота за 2 место, 17 марта 2023год.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182937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повышения квалификации по профилю педагогической деятельности</a:t>
            </a:r>
            <a:endParaRPr lang="ru-RU" b="1" dirty="0"/>
          </a:p>
        </p:txBody>
      </p:sp>
      <p:pic>
        <p:nvPicPr>
          <p:cNvPr id="2050" name="Picture 2" descr="C:\Users\Skynet\Pictures\ControlCenter4\Scan\CCI_00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8352" y="899306"/>
            <a:ext cx="2277601" cy="32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kynet\Desktop\аттестация 2024\50010320661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59430"/>
            <a:ext cx="3106278" cy="22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kynet\Desktop\аттестация 2024\5001032066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94871"/>
            <a:ext cx="3168352" cy="22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kynet\Desktop\аттестация 2024\5001032066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94871"/>
            <a:ext cx="3096344" cy="22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уровне: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060848"/>
            <a:ext cx="4546848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педагогическая олимпиада «Профессиональная компетентность преподавателя (учителя) биологии», диплом 2 место, 28.11.2023г.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kynet\Pictures\ControlCenter4\Scan\CCI_0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0" y="2060848"/>
            <a:ext cx="3078375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мастерства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«Современные подходы в организации образовательного процесса по предмету «География» в условиях реализации ФГОС ОО», диплом 1 место, 29 ноября 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kynet\Pictures\ControlCenter4\Scan\CCI_00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1484784"/>
            <a:ext cx="323072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62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уровне: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132856"/>
            <a:ext cx="4762872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педагогическое тестирование на тему «Права ребенка- обязанности взрослых!», диплом лауреата 2 степени, 25.03.2024г.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kynet\Pictures\ControlCenter4\Scan\CCI_0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1" y="1920844"/>
            <a:ext cx="3227890" cy="45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мастерства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уровне: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276872"/>
            <a:ext cx="5122912" cy="38492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конкурсе «Навигаторы детства 2.0» федерального проекта «Патриотическое воспитание граждан Российской Федерации», сертификат.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808312" cy="397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международном уровне: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348880"/>
            <a:ext cx="4752528" cy="37772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педагогического мастерства «Инновационные педагогические идеи», диплом 1 место, 25.03.2024г.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kynet\Desktop\аттестация 2024\58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1" y="2348880"/>
            <a:ext cx="2679305" cy="37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мастерства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педагогического мастерства «Мой лучший урок», диплом 2 место, 25.03.2024г.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Skynet\Desktop\аттестация 2024\585303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2" y="1340768"/>
            <a:ext cx="3462954" cy="48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личного участия преподавателя в конкурсах (выставках) профессионального мастерства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с международным участием «Педагоги 21 века» , диплом 1 место, 26.03.2024г.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kynet\Pictures\ControlCenter4\Scan\CCI_00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53541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за профессиональную деятельность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8977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«Управление социальной политики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Мегино-Кангаласского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улуса» Грамота за добросовестный труд, высокий профессионализм, вклад в развитие социальной политики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Мегино-Кангаласского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улуса, 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Skynet\Pictures\ControlCenter4\Scan\CCI_00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8" y="1412776"/>
            <a:ext cx="358619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за профессиональную деятельность в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5321" y="1600200"/>
            <a:ext cx="4841479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ФГБУ «ФИОКО» за участие в проведении Всероссийской проверочной работы для обучающихся по образовательным программам СПО, 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Skynet\Pictures\ControlCenter4\Scan\CCI_00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5" y="1484784"/>
            <a:ext cx="338306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за профессиональную деятельность в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752528" cy="4825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образовательного портала «Продленка» за профессионализм и успешное использование современных информационных технологий в педагогической деятельности, 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Skynet\Pictures\ControlCenter4\Scan\CCI_00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" y="1412776"/>
            <a:ext cx="353541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повышения квалификации по профилю педагогической деятельности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2930"/>
            <a:ext cx="7200799" cy="49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за профессиональную деятельность в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00808"/>
            <a:ext cx="4618856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от проекта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существенный вклад в методическое обеспечение учебного процесса по преподаваемой дисциплине в рамках крупнейшей онлайн- библиотеки методических разработок для учителей, 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Skynet\Desktop\аттестация 2024\Благодарность проекта infourok.ru №УЭ39069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03848" cy="45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учебной деятельности по итогам мониторинга ПОО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(профессиональный цикл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100% качества обучения при 100 %-ой успеваемости,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70262"/>
              </p:ext>
            </p:extLst>
          </p:nvPr>
        </p:nvGraphicFramePr>
        <p:xfrm>
          <a:off x="539552" y="2348880"/>
          <a:ext cx="82296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2756912"/>
                <a:gridCol w="1296144"/>
                <a:gridCol w="1296144"/>
                <a:gridCol w="123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 учебной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аттестованных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в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04.01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Технология производства различных видов сыров (гр. 2МПМП11)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05.01 Метод обеспечения работы производственной смены (гр.1МПМП11)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учебной деятельности по итогам мониторинга ПОО в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(общеобразовательный цикл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 81,19 % качества обучения при 96,04 %-ой успеваемости: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004615"/>
              </p:ext>
            </p:extLst>
          </p:nvPr>
        </p:nvGraphicFramePr>
        <p:xfrm>
          <a:off x="323528" y="2492896"/>
          <a:ext cx="8568952" cy="3438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441"/>
                <a:gridCol w="3511087"/>
                <a:gridCol w="1301135"/>
                <a:gridCol w="1421987"/>
                <a:gridCol w="1093302"/>
              </a:tblGrid>
              <a:tr h="562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 учебной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аттестованных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Успеваемость в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  <a:tr h="309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ОДБ. 06 Химия (гр.2МТОР9)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  <a:tr h="309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ЭК.02 Экология (гр. 1Мастер ЭЛМ9)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  <a:tr h="309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ЭК. 05 Электрохимия неорганических соединений (гр. 1Мастер ЭЛМ9)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  <a:tr h="562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ОП.07 Основы микробиологии, санитарии и гигиены (гр.1МСХП11)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  <a:tr h="562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ООД.10 Биология (гр.1Аппаратчик-оператор9)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  <a:tr h="562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ОДБ.01 Биология (гр. 3МТОР9)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15" marR="56515" marT="27940" marB="279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7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5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обучающимися образовательных программ по итогам мониторинга системы образования в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(профессиональный цикл)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Достигла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91,7%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качества обучения при 100 %-ой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успеваемости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(результаты экзамена по ПМ. 05 </a:t>
            </a:r>
            <a:r>
              <a:rPr lang="ru-RU" sz="1800" dirty="0">
                <a:latin typeface="Times New Roman"/>
                <a:ea typeface="Calibri"/>
              </a:rPr>
              <a:t>Обеспечение работы производственной смены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):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865163"/>
              </p:ext>
            </p:extLst>
          </p:nvPr>
        </p:nvGraphicFramePr>
        <p:xfrm>
          <a:off x="539552" y="1844824"/>
          <a:ext cx="8229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496"/>
                <a:gridCol w="2304256"/>
                <a:gridCol w="1255008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 учебной группы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аттестованных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в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МДК. 05.01 Метод обеспечения работы производственной смены (гр. 1МПМП11)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73974"/>
              </p:ext>
            </p:extLst>
          </p:nvPr>
        </p:nvGraphicFramePr>
        <p:xfrm>
          <a:off x="611560" y="4581188"/>
          <a:ext cx="8136903" cy="1656124"/>
        </p:xfrm>
        <a:graphic>
          <a:graphicData uri="http://schemas.openxmlformats.org/drawingml/2006/table">
            <a:tbl>
              <a:tblPr firstRow="1" firstCol="1" bandRow="1"/>
              <a:tblGrid>
                <a:gridCol w="1181978"/>
                <a:gridCol w="3010603"/>
                <a:gridCol w="1556930"/>
                <a:gridCol w="1349682"/>
                <a:gridCol w="1037710"/>
              </a:tblGrid>
              <a:tr h="66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 учебной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аттестованных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Успеваемость в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 в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МДК 04.01 Технология производства различных видов сыров (гр. 2МПМП11)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4575" y="2549863"/>
            <a:ext cx="705581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Достигла 100% качества обучения при 100 %-ой успеваемости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(Результаты контрольного среза  по МДК 04.01 Технология производства различных видов сыров),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т.ч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обучающимися образовательных программ по итогам мониторинга системы образования в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(общеобразовательный цикл)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93,7%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обучения при 100 %-ой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(Результаты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по ОДБ.10 Биология):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86522"/>
              </p:ext>
            </p:extLst>
          </p:nvPr>
        </p:nvGraphicFramePr>
        <p:xfrm>
          <a:off x="467544" y="2420888"/>
          <a:ext cx="82296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2314520"/>
                <a:gridCol w="1440160"/>
                <a:gridCol w="1584176"/>
                <a:gridCol w="1244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 учебной группы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аттестованных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в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ОДБ.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Биология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(гр. 1Аппаратчик-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оператор9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8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обучающимися образовательных программ по итогам мониторинга системы образования в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(общеобразовательный цикл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78,82% качества обучения при 95,29%-ой успеваемости (Результаты контрольных срезов), в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161647"/>
              </p:ext>
            </p:extLst>
          </p:nvPr>
        </p:nvGraphicFramePr>
        <p:xfrm>
          <a:off x="611560" y="2852936"/>
          <a:ext cx="8136904" cy="22834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0580"/>
                <a:gridCol w="4121988"/>
                <a:gridCol w="830910"/>
                <a:gridCol w="1155718"/>
                <a:gridCol w="1037708"/>
              </a:tblGrid>
              <a:tr h="58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 учебной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аттестованных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Успеваемость в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 в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ОДБ.06 Химия (гр.2МТОР9)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ЭК.02 Экология (гр.2МастерЭЛМ9)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91,67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ЭК.02 Электорохимия неорганических соединений (гр.2МастерЭЛМ9)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91,67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ОП.07 Основы микробиологии, санитарии и гигиены (гр.1МСХП11)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ОДБ.01 Биология (гр. 3МТОР9)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2470</Words>
  <Application>Microsoft Office PowerPoint</Application>
  <PresentationFormat>Экран (4:3)</PresentationFormat>
  <Paragraphs>294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Профессиональная деятельность преподавателя</vt:lpstr>
      <vt:lpstr>Результаты повышения квалификации по профилю педагогической деятельности</vt:lpstr>
      <vt:lpstr>Результаты повышения квалификации по профилю педагогической деятельности</vt:lpstr>
      <vt:lpstr>Результаты повышения квалификации по профилю педагогической деятельности</vt:lpstr>
      <vt:lpstr>Результаты учебной деятельности по итогам мониторинга ПОО в межаттестационный период  (профессиональный цикл)  Достигла 100% качества обучения при 100 %-ой успеваемости, в т.ч.:</vt:lpstr>
      <vt:lpstr>Результаты учебной деятельности по итогам мониторинга ПОО в межаттестационный период  (общеобразовательный цикл)   Достигнута 81,19 % качества обучения при 96,04 %-ой успеваемости:</vt:lpstr>
      <vt:lpstr>Результаты освоения обучающимися образовательных программ по итогам мониторинга системы образования в межаттестационный период  (профессиональный цикл)  Достигла 91,7% качества обучения при 100 %-ой успеваемости  (результаты экзамена по ПМ. 05 Обеспечение работы производственной смены): </vt:lpstr>
      <vt:lpstr>Результаты освоения обучающимися образовательных программ по итогам мониторинга системы образования в межаттестационный период (общеобразовательный цикл)  Достигла 93,7% качества обучения при 100 %-ой успеваемости  (Результаты экзамена по ОДБ.10 Биология):</vt:lpstr>
      <vt:lpstr>Результаты освоения обучающимися образовательных программ по итогам мониторинга системы образования в межаттестационный период (общеобразовательный цикл)  Достигла 78,82% качества обучения при 95,29%-ой успеваемости (Результаты контрольных срезов), в т.ч.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на уровне ПОО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на уровне ПОО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на региональном уровне  (руководитель Горохова Любовь Сергеевна): 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на региональном уровне  (руководитель Горохова Любовь Сергеевна): 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на региональном уровне   (руководитель Горохова Любовь Сергеевна): 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На всероссийском уровне  (руководитель Горохова Любовь Сергеевна): 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На всероссийском уровне  (руководитель Горохова Любовь Сергеевна): 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На международном уровне  (руководитель Горохова Любовь Сергеевна): 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Достижения группы 1МТОР11  (куратор группы- Горохова Любовь Сергеевна): </vt:lpstr>
      <vt:lpstr>Результаты использования новых образовательных технологий</vt:lpstr>
      <vt:lpstr>Презентация PowerPoint</vt:lpstr>
      <vt:lpstr>Эффективность работы по программно- методическому сопровождению образовательного процесса в межаттестационный период</vt:lpstr>
      <vt:lpstr>Эффективность работы по программно- методическому сопровождению образовательного процесса в межаттестационный период</vt:lpstr>
      <vt:lpstr>Обобщение и распространение в педагогических коллективах опыта практических результатов своей профессиональной деятельности</vt:lpstr>
      <vt:lpstr>Обобщение и распространение в педагогических коллективах опыта практических результатов своей профессиональной деятельности</vt:lpstr>
      <vt:lpstr>Презентация PowerPoint</vt:lpstr>
      <vt:lpstr>Презентация PowerPoint</vt:lpstr>
      <vt:lpstr>Результаты участия и продуктивность методической деятельности преподавателя</vt:lpstr>
      <vt:lpstr>Результаты проведенных преподавателем конференций, выставок, конкурсов профессионального мастерства, иных конкурсов и аналогичных мероприятий (в области преподаваемого учебного предмета, курса, дисциплины (модуля)</vt:lpstr>
      <vt:lpstr>Результаты личного участия преподавателя в конкурсах (выставках) профессионального мастерства на уровне ПОО:</vt:lpstr>
      <vt:lpstr>Результаты личного участия преподавателя в конкурсах (выставках) профессионального мастерства  на всероссийском уровне:</vt:lpstr>
      <vt:lpstr>Результаты личного участия преподавателя в конкурсах (выставках) профессионального мастерства</vt:lpstr>
      <vt:lpstr>Результаты личного участия преподавателя в конкурсах (выставках) профессионального мастерства  на всероссийском уровне:</vt:lpstr>
      <vt:lpstr>Результаты личного участия преподавателя в конкурсах (выставках) профессионального мастерства  на всероссийском уровне:</vt:lpstr>
      <vt:lpstr>Результаты личного участия преподавателя в конкурсах (выставках) профессионального мастерства  на международном уровне:</vt:lpstr>
      <vt:lpstr>Результаты личного участия преподавателя в конкурсах (выставках) профессионального мастерства</vt:lpstr>
      <vt:lpstr>Результаты личного участия преподавателя в конкурсах (выставках) профессионального мастерства</vt:lpstr>
      <vt:lpstr>Поощрения за профессиональную деятельность в межаттестационный период</vt:lpstr>
      <vt:lpstr>Поощрения за профессиональную деятельность в межаттестационный период</vt:lpstr>
      <vt:lpstr>Поощрения за профессиональную деятельность в межаттестационный период</vt:lpstr>
      <vt:lpstr>Поощрения за профессиональную деятельность в межаттестационный период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деятельность преподавателя</dc:title>
  <dc:creator>Skynet</dc:creator>
  <cp:lastModifiedBy>Skynet</cp:lastModifiedBy>
  <cp:revision>117</cp:revision>
  <dcterms:created xsi:type="dcterms:W3CDTF">2024-03-27T02:39:31Z</dcterms:created>
  <dcterms:modified xsi:type="dcterms:W3CDTF">2024-04-24T02:21:23Z</dcterms:modified>
</cp:coreProperties>
</file>